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f926ee0d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f926ee0d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f926ee0d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f926ee0d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f926ee0d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f926ee0d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f926ee0d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f926ee0d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f926ee0d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f926ee0d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f926ee0d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f926ee0d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f926ee0d8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f926ee0d8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f95171e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f95171e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f95171e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f95171e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4" y="1055750"/>
            <a:ext cx="4122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4" y="3108350"/>
            <a:ext cx="4122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8696525" y="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8696525" y="445025"/>
            <a:ext cx="447600" cy="4476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717200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subTitle"/>
          </p:nvPr>
        </p:nvSpPr>
        <p:spPr>
          <a:xfrm>
            <a:off x="3433600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3" type="subTitle"/>
          </p:nvPr>
        </p:nvSpPr>
        <p:spPr>
          <a:xfrm>
            <a:off x="6150001" y="1703075"/>
            <a:ext cx="22809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2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3"/>
          <p:cNvGrpSpPr/>
          <p:nvPr/>
        </p:nvGrpSpPr>
        <p:grpSpPr>
          <a:xfrm>
            <a:off x="0" y="0"/>
            <a:ext cx="817198" cy="817198"/>
            <a:chOff x="0" y="0"/>
            <a:chExt cx="1372750" cy="1372750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3"/>
          <p:cNvSpPr txBox="1"/>
          <p:nvPr>
            <p:ph type="title"/>
          </p:nvPr>
        </p:nvSpPr>
        <p:spPr>
          <a:xfrm>
            <a:off x="717200" y="441725"/>
            <a:ext cx="2808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7172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" type="subTitle"/>
          </p:nvPr>
        </p:nvSpPr>
        <p:spPr>
          <a:xfrm>
            <a:off x="3666175" y="294723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4" name="Google Shape;114;p14"/>
          <p:cNvSpPr txBox="1"/>
          <p:nvPr>
            <p:ph idx="2" type="subTitle"/>
          </p:nvPr>
        </p:nvSpPr>
        <p:spPr>
          <a:xfrm>
            <a:off x="3670675" y="259983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3" type="subTitle"/>
          </p:nvPr>
        </p:nvSpPr>
        <p:spPr>
          <a:xfrm>
            <a:off x="3666175" y="412908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4" type="subTitle"/>
          </p:nvPr>
        </p:nvSpPr>
        <p:spPr>
          <a:xfrm>
            <a:off x="3670675" y="378168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5" type="subTitle"/>
          </p:nvPr>
        </p:nvSpPr>
        <p:spPr>
          <a:xfrm>
            <a:off x="3666175" y="1765371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18" name="Google Shape;118;p14"/>
          <p:cNvSpPr txBox="1"/>
          <p:nvPr>
            <p:ph idx="6" type="subTitle"/>
          </p:nvPr>
        </p:nvSpPr>
        <p:spPr>
          <a:xfrm>
            <a:off x="3670675" y="1417971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19" name="Google Shape;119;p14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120" name="Google Shape;120;p14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4"/>
          <p:cNvSpPr/>
          <p:nvPr/>
        </p:nvSpPr>
        <p:spPr>
          <a:xfrm>
            <a:off x="8292800" y="0"/>
            <a:ext cx="851100" cy="851100"/>
          </a:xfrm>
          <a:prstGeom prst="rect">
            <a:avLst/>
          </a:prstGeom>
          <a:solidFill>
            <a:srgbClr val="F2DADA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7441650" y="0"/>
            <a:ext cx="851100" cy="8511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3666175" y="445025"/>
            <a:ext cx="476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7" type="subTitle"/>
          </p:nvPr>
        </p:nvSpPr>
        <p:spPr>
          <a:xfrm>
            <a:off x="6268500" y="1765371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28" name="Google Shape;128;p14"/>
          <p:cNvSpPr txBox="1"/>
          <p:nvPr>
            <p:ph idx="8" type="subTitle"/>
          </p:nvPr>
        </p:nvSpPr>
        <p:spPr>
          <a:xfrm>
            <a:off x="6273000" y="1417971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9" type="subTitle"/>
          </p:nvPr>
        </p:nvSpPr>
        <p:spPr>
          <a:xfrm>
            <a:off x="6268500" y="294723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30" name="Google Shape;130;p14"/>
          <p:cNvSpPr txBox="1"/>
          <p:nvPr>
            <p:ph idx="13" type="subTitle"/>
          </p:nvPr>
        </p:nvSpPr>
        <p:spPr>
          <a:xfrm>
            <a:off x="6273000" y="259983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idx="14" type="subTitle"/>
          </p:nvPr>
        </p:nvSpPr>
        <p:spPr>
          <a:xfrm>
            <a:off x="6268500" y="4129083"/>
            <a:ext cx="216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32" name="Google Shape;132;p14"/>
          <p:cNvSpPr txBox="1"/>
          <p:nvPr>
            <p:ph idx="15" type="subTitle"/>
          </p:nvPr>
        </p:nvSpPr>
        <p:spPr>
          <a:xfrm>
            <a:off x="6273000" y="3781683"/>
            <a:ext cx="2157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15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15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768120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>
            <a:off x="217297" y="197659"/>
            <a:ext cx="999809" cy="1009672"/>
            <a:chOff x="-1042825" y="1873925"/>
            <a:chExt cx="948675" cy="958125"/>
          </a:xfrm>
        </p:grpSpPr>
        <p:sp>
          <p:nvSpPr>
            <p:cNvPr id="142" name="Google Shape;142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6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713100" y="445025"/>
            <a:ext cx="4178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729275" y="215335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3" type="subTitle"/>
          </p:nvPr>
        </p:nvSpPr>
        <p:spPr>
          <a:xfrm>
            <a:off x="3088575" y="215335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288236" y="300229"/>
            <a:ext cx="669290" cy="675957"/>
            <a:chOff x="-1042825" y="1873925"/>
            <a:chExt cx="948675" cy="958125"/>
          </a:xfrm>
        </p:grpSpPr>
        <p:sp>
          <p:nvSpPr>
            <p:cNvPr id="168" name="Google Shape;168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0" y="0"/>
            <a:ext cx="949500" cy="9495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0" y="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703800" y="1289100"/>
            <a:ext cx="5736300" cy="17037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hasCustomPrompt="1" type="title"/>
          </p:nvPr>
        </p:nvSpPr>
        <p:spPr>
          <a:xfrm>
            <a:off x="2114500" y="1422275"/>
            <a:ext cx="49152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1703800" y="2992800"/>
            <a:ext cx="5736300" cy="7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729052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039725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1039725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3652150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3652150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3341727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subTitle"/>
          </p:nvPr>
        </p:nvSpPr>
        <p:spPr>
          <a:xfrm>
            <a:off x="6260975" y="18075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6260975" y="2154925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9" type="title"/>
          </p:nvPr>
        </p:nvSpPr>
        <p:spPr>
          <a:xfrm>
            <a:off x="5950552" y="1511425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1039725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1039725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title"/>
          </p:nvPr>
        </p:nvSpPr>
        <p:spPr>
          <a:xfrm>
            <a:off x="729052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6" type="subTitle"/>
          </p:nvPr>
        </p:nvSpPr>
        <p:spPr>
          <a:xfrm>
            <a:off x="3652150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7" type="subTitle"/>
          </p:nvPr>
        </p:nvSpPr>
        <p:spPr>
          <a:xfrm>
            <a:off x="3652150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8" type="title"/>
          </p:nvPr>
        </p:nvSpPr>
        <p:spPr>
          <a:xfrm>
            <a:off x="3341727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9" type="subTitle"/>
          </p:nvPr>
        </p:nvSpPr>
        <p:spPr>
          <a:xfrm>
            <a:off x="6260975" y="34227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0" type="subTitle"/>
          </p:nvPr>
        </p:nvSpPr>
        <p:spPr>
          <a:xfrm>
            <a:off x="6260975" y="37701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1" type="title"/>
          </p:nvPr>
        </p:nvSpPr>
        <p:spPr>
          <a:xfrm>
            <a:off x="5950552" y="31266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1197300" y="1816800"/>
            <a:ext cx="3152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210775" y="2484900"/>
            <a:ext cx="313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1341189" y="1037700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197300" y="1816800"/>
            <a:ext cx="3152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210775" y="2484900"/>
            <a:ext cx="313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46" name="Google Shape;46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-7850" y="2435025"/>
            <a:ext cx="9144000" cy="2708400"/>
          </a:xfrm>
          <a:prstGeom prst="rect">
            <a:avLst/>
          </a:prstGeom>
          <a:solidFill>
            <a:srgbClr val="F2DADA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172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33715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3" type="subTitle"/>
          </p:nvPr>
        </p:nvSpPr>
        <p:spPr>
          <a:xfrm>
            <a:off x="6025800" y="2972075"/>
            <a:ext cx="2405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5166525" y="445025"/>
            <a:ext cx="32643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686350" y="0"/>
            <a:ext cx="686400" cy="686400"/>
          </a:xfrm>
          <a:prstGeom prst="rect">
            <a:avLst/>
          </a:prstGeom>
          <a:solidFill>
            <a:srgbClr val="2634F9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0" y="686350"/>
            <a:ext cx="686400" cy="6864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1372750" y="686350"/>
            <a:ext cx="337500" cy="3375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subTitle"/>
          </p:nvPr>
        </p:nvSpPr>
        <p:spPr>
          <a:xfrm>
            <a:off x="5878925" y="1025288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3" type="subTitle"/>
          </p:nvPr>
        </p:nvSpPr>
        <p:spPr>
          <a:xfrm>
            <a:off x="5878925" y="1594188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4" name="Google Shape;74;p9"/>
          <p:cNvSpPr txBox="1"/>
          <p:nvPr>
            <p:ph idx="4" type="subTitle"/>
          </p:nvPr>
        </p:nvSpPr>
        <p:spPr>
          <a:xfrm>
            <a:off x="5878925" y="2278879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5" name="Google Shape;75;p9"/>
          <p:cNvSpPr txBox="1"/>
          <p:nvPr>
            <p:ph idx="5" type="subTitle"/>
          </p:nvPr>
        </p:nvSpPr>
        <p:spPr>
          <a:xfrm>
            <a:off x="5878925" y="2966871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6" name="Google Shape;76;p9"/>
          <p:cNvSpPr txBox="1"/>
          <p:nvPr>
            <p:ph idx="6" type="subTitle"/>
          </p:nvPr>
        </p:nvSpPr>
        <p:spPr>
          <a:xfrm>
            <a:off x="5878925" y="3654863"/>
            <a:ext cx="204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77" name="Google Shape;77;p9"/>
          <p:cNvSpPr txBox="1"/>
          <p:nvPr>
            <p:ph idx="7" type="title"/>
          </p:nvPr>
        </p:nvSpPr>
        <p:spPr>
          <a:xfrm>
            <a:off x="5171575" y="1590888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title"/>
          </p:nvPr>
        </p:nvSpPr>
        <p:spPr>
          <a:xfrm>
            <a:off x="5171575" y="2278879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9" type="title"/>
          </p:nvPr>
        </p:nvSpPr>
        <p:spPr>
          <a:xfrm>
            <a:off x="5171575" y="2966871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3" type="title"/>
          </p:nvPr>
        </p:nvSpPr>
        <p:spPr>
          <a:xfrm>
            <a:off x="5171575" y="3654863"/>
            <a:ext cx="576000" cy="576000"/>
          </a:xfrm>
          <a:prstGeom prst="rect">
            <a:avLst/>
          </a:prstGeom>
          <a:solidFill>
            <a:srgbClr val="2634F9">
              <a:alpha val="3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13100" y="445025"/>
            <a:ext cx="260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713100" y="18400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subTitle"/>
          </p:nvPr>
        </p:nvSpPr>
        <p:spPr>
          <a:xfrm>
            <a:off x="713100" y="21874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713100" y="33219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713100" y="36693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drawing&#10;&#10;Description automatically generated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59040" y="4698475"/>
            <a:ext cx="871861" cy="2786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ctrTitle"/>
          </p:nvPr>
        </p:nvSpPr>
        <p:spPr>
          <a:xfrm>
            <a:off x="1626150" y="1671450"/>
            <a:ext cx="58917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26th April Update</a:t>
            </a:r>
            <a:endParaRPr/>
          </a:p>
        </p:txBody>
      </p:sp>
      <p:sp>
        <p:nvSpPr>
          <p:cNvPr id="208" name="Google Shape;208;p23"/>
          <p:cNvSpPr txBox="1"/>
          <p:nvPr>
            <p:ph idx="1" type="subTitle"/>
          </p:nvPr>
        </p:nvSpPr>
        <p:spPr>
          <a:xfrm>
            <a:off x="2510854" y="2594850"/>
            <a:ext cx="4122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Overview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on eye annotations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Need doctor consultation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on combined model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Annotations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060626"/>
            <a:ext cx="1953726" cy="19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375" y="1061875"/>
            <a:ext cx="1953725" cy="19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00" y="3141825"/>
            <a:ext cx="1953724" cy="194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375" y="3135562"/>
            <a:ext cx="1953725" cy="196124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4939650" y="1854088"/>
            <a:ext cx="3491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Relatively Good Images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4939650" y="3931538"/>
            <a:ext cx="3491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Angle and Ambiguous Images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Model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713100" y="1152475"/>
            <a:ext cx="7717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Performing 3 </a:t>
            </a:r>
            <a:r>
              <a:rPr lang="en"/>
              <a:t>separate</a:t>
            </a:r>
            <a:r>
              <a:rPr lang="en"/>
              <a:t> linear regression for each of nail, palm and tongue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Then </a:t>
            </a:r>
            <a:r>
              <a:rPr lang="en"/>
              <a:t>calculating</a:t>
            </a:r>
            <a:r>
              <a:rPr lang="en"/>
              <a:t> the final prediction using weighted sum of each of the 3 prediction (i.e. </a:t>
            </a:r>
            <a:r>
              <a:rPr lang="en"/>
              <a:t>nail, palm and tongue)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P.S. - The weights of the each of the prediction are also 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Calculating only one combined loss and using it to update all the 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Using the combined loss to update the 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Repeating until the loss converges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2814773"/>
            <a:ext cx="3033948" cy="12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076" y="2814773"/>
            <a:ext cx="3033948" cy="1286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1812400" y="4190750"/>
            <a:ext cx="6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Step 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5453500" y="4190750"/>
            <a:ext cx="6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Step 2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01" y="2321025"/>
            <a:ext cx="3277752" cy="17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074" y="2321025"/>
            <a:ext cx="3977523" cy="172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75" y="153540"/>
            <a:ext cx="6167900" cy="162704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1812400" y="4190750"/>
            <a:ext cx="6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Step 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6671325" y="4190750"/>
            <a:ext cx="6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Step 4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332325" y="1780575"/>
            <a:ext cx="16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All the parameters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13" y="159575"/>
            <a:ext cx="52101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3" y="1576388"/>
            <a:ext cx="34194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on test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model on one anatomy (palm)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017725"/>
            <a:ext cx="4537850" cy="3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500" y="1857925"/>
            <a:ext cx="3588250" cy="189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DOs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713100" y="1152475"/>
            <a:ext cx="7717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Trying out different combining techniques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Eye Annotations after consulting with the doctor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2995800" y="2202300"/>
            <a:ext cx="3152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2E1D91"/>
      </a:accent5>
      <a:accent6>
        <a:srgbClr val="2E1D9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